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0" r:id="rId5"/>
    <p:sldId id="257" r:id="rId6"/>
    <p:sldId id="281" r:id="rId7"/>
    <p:sldId id="279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39DD0-9CEB-4716-B260-46C72BB65717}" v="12" dt="2024-02-02T05:26:55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37"/>
  </p:normalViewPr>
  <p:slideViewPr>
    <p:cSldViewPr snapToGrid="0" snapToObjects="1">
      <p:cViewPr varScale="1">
        <p:scale>
          <a:sx n="64" d="100"/>
          <a:sy n="64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zou" userId="b1cdc9c3-dce9-4357-a86d-fedbea479f55" providerId="ADAL" clId="{26739DD0-9CEB-4716-B260-46C72BB65717}"/>
    <pc:docChg chg="undo custSel delSld modSld sldOrd">
      <pc:chgData name="David Tzou" userId="b1cdc9c3-dce9-4357-a86d-fedbea479f55" providerId="ADAL" clId="{26739DD0-9CEB-4716-B260-46C72BB65717}" dt="2024-02-02T05:27:00.573" v="262" actId="1076"/>
      <pc:docMkLst>
        <pc:docMk/>
      </pc:docMkLst>
      <pc:sldChg chg="modSp mod">
        <pc:chgData name="David Tzou" userId="b1cdc9c3-dce9-4357-a86d-fedbea479f55" providerId="ADAL" clId="{26739DD0-9CEB-4716-B260-46C72BB65717}" dt="2024-02-02T02:49:23.880" v="58" actId="20577"/>
        <pc:sldMkLst>
          <pc:docMk/>
          <pc:sldMk cId="1582675354" sldId="257"/>
        </pc:sldMkLst>
        <pc:spChg chg="mod">
          <ac:chgData name="David Tzou" userId="b1cdc9c3-dce9-4357-a86d-fedbea479f55" providerId="ADAL" clId="{26739DD0-9CEB-4716-B260-46C72BB65717}" dt="2024-02-02T02:49:23.880" v="58" actId="20577"/>
          <ac:spMkLst>
            <pc:docMk/>
            <pc:sldMk cId="1582675354" sldId="257"/>
            <ac:spMk id="6" creationId="{7B23074D-40E5-05AE-A839-5A70413595EC}"/>
          </ac:spMkLst>
        </pc:spChg>
      </pc:sldChg>
      <pc:sldChg chg="addSp delSp modSp mod modAnim">
        <pc:chgData name="David Tzou" userId="b1cdc9c3-dce9-4357-a86d-fedbea479f55" providerId="ADAL" clId="{26739DD0-9CEB-4716-B260-46C72BB65717}" dt="2024-02-02T05:27:00.573" v="262" actId="1076"/>
        <pc:sldMkLst>
          <pc:docMk/>
          <pc:sldMk cId="2081467696" sldId="279"/>
        </pc:sldMkLst>
        <pc:spChg chg="del">
          <ac:chgData name="David Tzou" userId="b1cdc9c3-dce9-4357-a86d-fedbea479f55" providerId="ADAL" clId="{26739DD0-9CEB-4716-B260-46C72BB65717}" dt="2024-02-02T03:51:07.381" v="223" actId="478"/>
          <ac:spMkLst>
            <pc:docMk/>
            <pc:sldMk cId="2081467696" sldId="279"/>
            <ac:spMk id="2" creationId="{61DE67B8-31BA-2BBD-9BBD-2CF9BFAD565D}"/>
          </ac:spMkLst>
        </pc:spChg>
        <pc:spChg chg="add del">
          <ac:chgData name="David Tzou" userId="b1cdc9c3-dce9-4357-a86d-fedbea479f55" providerId="ADAL" clId="{26739DD0-9CEB-4716-B260-46C72BB65717}" dt="2024-02-02T03:48:37.712" v="220" actId="478"/>
          <ac:spMkLst>
            <pc:docMk/>
            <pc:sldMk cId="2081467696" sldId="279"/>
            <ac:spMk id="4" creationId="{214544C5-A037-EB68-F383-355412B425C5}"/>
          </ac:spMkLst>
        </pc:spChg>
        <pc:spChg chg="add mod">
          <ac:chgData name="David Tzou" userId="b1cdc9c3-dce9-4357-a86d-fedbea479f55" providerId="ADAL" clId="{26739DD0-9CEB-4716-B260-46C72BB65717}" dt="2024-02-02T03:51:07.828" v="224"/>
          <ac:spMkLst>
            <pc:docMk/>
            <pc:sldMk cId="2081467696" sldId="279"/>
            <ac:spMk id="6" creationId="{DA0CF3A1-938F-376F-358E-74041CA436AD}"/>
          </ac:spMkLst>
        </pc:spChg>
        <pc:picChg chg="del">
          <ac:chgData name="David Tzou" userId="b1cdc9c3-dce9-4357-a86d-fedbea479f55" providerId="ADAL" clId="{26739DD0-9CEB-4716-B260-46C72BB65717}" dt="2024-02-02T03:23:57.220" v="218" actId="478"/>
          <ac:picMkLst>
            <pc:docMk/>
            <pc:sldMk cId="2081467696" sldId="279"/>
            <ac:picMk id="5" creationId="{D7816F1E-97E1-940A-8898-498195BBA19B}"/>
          </ac:picMkLst>
        </pc:picChg>
        <pc:picChg chg="add mod">
          <ac:chgData name="David Tzou" userId="b1cdc9c3-dce9-4357-a86d-fedbea479f55" providerId="ADAL" clId="{26739DD0-9CEB-4716-B260-46C72BB65717}" dt="2024-02-02T05:27:00.573" v="262" actId="1076"/>
          <ac:picMkLst>
            <pc:docMk/>
            <pc:sldMk cId="2081467696" sldId="279"/>
            <ac:picMk id="7" creationId="{572315FE-290A-FF38-3DE4-B071949FD9A8}"/>
          </ac:picMkLst>
        </pc:picChg>
      </pc:sldChg>
      <pc:sldChg chg="del">
        <pc:chgData name="David Tzou" userId="b1cdc9c3-dce9-4357-a86d-fedbea479f55" providerId="ADAL" clId="{26739DD0-9CEB-4716-B260-46C72BB65717}" dt="2024-02-02T02:32:29.363" v="54" actId="47"/>
        <pc:sldMkLst>
          <pc:docMk/>
          <pc:sldMk cId="140304679" sldId="280"/>
        </pc:sldMkLst>
      </pc:sldChg>
      <pc:sldChg chg="addSp delSp modSp mod ord">
        <pc:chgData name="David Tzou" userId="b1cdc9c3-dce9-4357-a86d-fedbea479f55" providerId="ADAL" clId="{26739DD0-9CEB-4716-B260-46C72BB65717}" dt="2024-02-02T03:51:29.197" v="260" actId="20577"/>
        <pc:sldMkLst>
          <pc:docMk/>
          <pc:sldMk cId="3010938227" sldId="281"/>
        </pc:sldMkLst>
        <pc:spChg chg="add mod">
          <ac:chgData name="David Tzou" userId="b1cdc9c3-dce9-4357-a86d-fedbea479f55" providerId="ADAL" clId="{26739DD0-9CEB-4716-B260-46C72BB65717}" dt="2024-02-02T03:23:33.511" v="196" actId="20577"/>
          <ac:spMkLst>
            <pc:docMk/>
            <pc:sldMk cId="3010938227" sldId="281"/>
            <ac:spMk id="3" creationId="{A8468AFE-2D73-0753-ECA1-7E28AF472AE9}"/>
          </ac:spMkLst>
        </pc:spChg>
        <pc:spChg chg="add">
          <ac:chgData name="David Tzou" userId="b1cdc9c3-dce9-4357-a86d-fedbea479f55" providerId="ADAL" clId="{26739DD0-9CEB-4716-B260-46C72BB65717}" dt="2024-02-02T03:12:48.087" v="64"/>
          <ac:spMkLst>
            <pc:docMk/>
            <pc:sldMk cId="3010938227" sldId="281"/>
            <ac:spMk id="4" creationId="{464EC12A-A3A5-43BD-AEC7-0ED3F40808B5}"/>
          </ac:spMkLst>
        </pc:spChg>
        <pc:spChg chg="add del mod">
          <ac:chgData name="David Tzou" userId="b1cdc9c3-dce9-4357-a86d-fedbea479f55" providerId="ADAL" clId="{26739DD0-9CEB-4716-B260-46C72BB65717}" dt="2024-02-02T03:13:06.336" v="68" actId="478"/>
          <ac:spMkLst>
            <pc:docMk/>
            <pc:sldMk cId="3010938227" sldId="281"/>
            <ac:spMk id="5" creationId="{0DFB858B-635F-A9A9-36E6-6CCD6CC638EF}"/>
          </ac:spMkLst>
        </pc:spChg>
        <pc:spChg chg="mod">
          <ac:chgData name="David Tzou" userId="b1cdc9c3-dce9-4357-a86d-fedbea479f55" providerId="ADAL" clId="{26739DD0-9CEB-4716-B260-46C72BB65717}" dt="2024-02-02T03:51:29.197" v="260" actId="20577"/>
          <ac:spMkLst>
            <pc:docMk/>
            <pc:sldMk cId="3010938227" sldId="281"/>
            <ac:spMk id="6" creationId="{8BF63DBF-7BEE-71AC-DB94-73E6320B2F0A}"/>
          </ac:spMkLst>
        </pc:spChg>
        <pc:picChg chg="add mod modCrop">
          <ac:chgData name="David Tzou" userId="b1cdc9c3-dce9-4357-a86d-fedbea479f55" providerId="ADAL" clId="{26739DD0-9CEB-4716-B260-46C72BB65717}" dt="2024-02-02T03:23:38.867" v="206" actId="1037"/>
          <ac:picMkLst>
            <pc:docMk/>
            <pc:sldMk cId="3010938227" sldId="281"/>
            <ac:picMk id="8" creationId="{2D79BECC-B8F4-3A2A-087D-54CF9CAF2000}"/>
          </ac:picMkLst>
        </pc:picChg>
        <pc:picChg chg="del">
          <ac:chgData name="David Tzou" userId="b1cdc9c3-dce9-4357-a86d-fedbea479f55" providerId="ADAL" clId="{26739DD0-9CEB-4716-B260-46C72BB65717}" dt="2024-02-02T03:07:36.754" v="59" actId="478"/>
          <ac:picMkLst>
            <pc:docMk/>
            <pc:sldMk cId="3010938227" sldId="281"/>
            <ac:picMk id="1028" creationId="{530557AB-F622-80AC-E351-69ADD7DB28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96B0012-2485-B43E-D474-4D05260F6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文字版面配置區 2">
            <a:extLst>
              <a:ext uri="{FF2B5EF4-FFF2-40B4-BE49-F238E27FC236}">
                <a16:creationId xmlns:a16="http://schemas.microsoft.com/office/drawing/2014/main" id="{534C94F1-CF54-E8AA-5959-5CC64D812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94" y="1270000"/>
            <a:ext cx="8441066" cy="4849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32" name="標題 10">
            <a:extLst>
              <a:ext uri="{FF2B5EF4-FFF2-40B4-BE49-F238E27FC236}">
                <a16:creationId xmlns:a16="http://schemas.microsoft.com/office/drawing/2014/main" id="{BFB404A4-9668-8EC9-C5E8-9E6ACB7FF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93" y="249905"/>
            <a:ext cx="7086829" cy="81689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按一下以編輯標題樣式</a:t>
            </a:r>
          </a:p>
        </p:txBody>
      </p:sp>
    </p:spTree>
    <p:extLst>
      <p:ext uri="{BB962C8B-B14F-4D97-AF65-F5344CB8AC3E}">
        <p14:creationId xmlns:p14="http://schemas.microsoft.com/office/powerpoint/2010/main" val="363187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958DF359-8382-2D06-62EB-3C23FEB551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65B0908D-6437-D1B0-B513-1AFCAAD90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2" y="303693"/>
            <a:ext cx="5461744" cy="727997"/>
          </a:xfrm>
          <a:prstGeom prst="rect">
            <a:avLst/>
          </a:prstGeom>
        </p:spPr>
        <p:txBody>
          <a:bodyPr/>
          <a:lstStyle>
            <a:lvl1pPr>
              <a:defRPr sz="4400" b="1" i="0"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</a:t>
            </a:r>
          </a:p>
        </p:txBody>
      </p:sp>
      <p:sp>
        <p:nvSpPr>
          <p:cNvPr id="14" name="文字版面配置區 7">
            <a:extLst>
              <a:ext uri="{FF2B5EF4-FFF2-40B4-BE49-F238E27FC236}">
                <a16:creationId xmlns:a16="http://schemas.microsoft.com/office/drawing/2014/main" id="{A3407D82-6626-364E-E7A4-54A294CF2C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830" y="1257300"/>
            <a:ext cx="5461745" cy="4991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kumimoji="1" lang="zh-TW" altLang="en-US" dirty="0"/>
              <a:t>按一下以編輯文字</a:t>
            </a:r>
          </a:p>
        </p:txBody>
      </p:sp>
      <p:sp>
        <p:nvSpPr>
          <p:cNvPr id="15" name="圖片版面配置區 5">
            <a:extLst>
              <a:ext uri="{FF2B5EF4-FFF2-40B4-BE49-F238E27FC236}">
                <a16:creationId xmlns:a16="http://schemas.microsoft.com/office/drawing/2014/main" id="{7FE8B056-8DF0-2EE6-3C86-C60D9FC36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6329" y="0"/>
            <a:ext cx="2877671" cy="685800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66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A949C1B-DC33-7156-95B0-E3630CA17B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8207BA1-14A0-E36F-2917-E9E41846023E}"/>
              </a:ext>
            </a:extLst>
          </p:cNvPr>
          <p:cNvSpPr txBox="1"/>
          <p:nvPr userDrawn="1"/>
        </p:nvSpPr>
        <p:spPr>
          <a:xfrm>
            <a:off x="2379133" y="1422032"/>
            <a:ext cx="43857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THANK YOU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B6EF7E-9BB9-6529-19F8-524021B31D3B}"/>
              </a:ext>
            </a:extLst>
          </p:cNvPr>
          <p:cNvSpPr txBox="1"/>
          <p:nvPr userDrawn="1"/>
        </p:nvSpPr>
        <p:spPr>
          <a:xfrm>
            <a:off x="48703" y="2251497"/>
            <a:ext cx="904659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5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Smart traffic starts with ROADWAY INTELLIMATION</a:t>
            </a:r>
          </a:p>
        </p:txBody>
      </p:sp>
    </p:spTree>
    <p:extLst>
      <p:ext uri="{BB962C8B-B14F-4D97-AF65-F5344CB8AC3E}">
        <p14:creationId xmlns:p14="http://schemas.microsoft.com/office/powerpoint/2010/main" val="1519825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6AAAE91-9B1D-3809-0956-B5878E0688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文字版面配置區 17">
            <a:extLst>
              <a:ext uri="{FF2B5EF4-FFF2-40B4-BE49-F238E27FC236}">
                <a16:creationId xmlns:a16="http://schemas.microsoft.com/office/drawing/2014/main" id="{E3DB58B2-464B-6A56-37DD-537813918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2700" y="2299655"/>
            <a:ext cx="6578600" cy="522287"/>
          </a:xfrm>
          <a:prstGeom prst="rect">
            <a:avLst/>
          </a:prstGeom>
        </p:spPr>
        <p:txBody>
          <a:bodyPr/>
          <a:lstStyle>
            <a:lvl1pPr algn="ctr">
              <a:defRPr sz="3200" b="1" i="0">
                <a:solidFill>
                  <a:schemeClr val="bg1"/>
                </a:solidFill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B48939E-9B37-73C8-B39D-C31920F4EA38}"/>
              </a:ext>
            </a:extLst>
          </p:cNvPr>
          <p:cNvSpPr txBox="1"/>
          <p:nvPr userDrawn="1"/>
        </p:nvSpPr>
        <p:spPr>
          <a:xfrm>
            <a:off x="2379133" y="1422032"/>
            <a:ext cx="43857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67546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室外, 天空, 城市 的圖片&#10;&#10;自動產生的描述">
            <a:extLst>
              <a:ext uri="{FF2B5EF4-FFF2-40B4-BE49-F238E27FC236}">
                <a16:creationId xmlns:a16="http://schemas.microsoft.com/office/drawing/2014/main" id="{8F52A9D2-82A3-5D06-6B3B-976F065E04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F87C4A4E-2081-CEC4-EDCF-325BA74E2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0669" y="423865"/>
            <a:ext cx="674052" cy="382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kumimoji="1" lang="en-US" altLang="zh-TW" dirty="0"/>
              <a:t>01</a:t>
            </a:r>
            <a:endParaRPr kumimoji="1" lang="zh-TW" altLang="en-US" dirty="0"/>
          </a:p>
        </p:txBody>
      </p:sp>
      <p:sp>
        <p:nvSpPr>
          <p:cNvPr id="10" name="標題 25">
            <a:extLst>
              <a:ext uri="{FF2B5EF4-FFF2-40B4-BE49-F238E27FC236}">
                <a16:creationId xmlns:a16="http://schemas.microsoft.com/office/drawing/2014/main" id="{C63ADA6B-E6C4-56C0-CA08-C94D1D822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76" y="2636839"/>
            <a:ext cx="6290297" cy="652463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r>
              <a:rPr kumimoji="1" lang="zh-TW" altLang="en-US" sz="4400" b="1" i="0" dirty="0">
                <a:latin typeface="Noto Sans CJK TC Bold" panose="020B0500000000000000" pitchFamily="34" charset="-128"/>
                <a:ea typeface="Noto Sans CJK TC Bold" panose="020B0500000000000000" pitchFamily="34" charset="-128"/>
              </a:rPr>
              <a:t>按一下以編輯標題</a:t>
            </a:r>
            <a:endParaRPr lang="zh-TW" altLang="en-US" sz="4400" dirty="0"/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12EF8E2B-26C7-7930-5189-4885146513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385" y="3479800"/>
            <a:ext cx="6364287" cy="110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000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室外, 城市 的圖片&#10;&#10;自動產生的描述">
            <a:extLst>
              <a:ext uri="{FF2B5EF4-FFF2-40B4-BE49-F238E27FC236}">
                <a16:creationId xmlns:a16="http://schemas.microsoft.com/office/drawing/2014/main" id="{C7438D36-D9F3-3C61-3512-2681C2158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519656AB-D83A-773A-DC11-CE6D54310C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0669" y="423865"/>
            <a:ext cx="674052" cy="382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kumimoji="1" lang="en-US" altLang="zh-TW" dirty="0"/>
              <a:t>01</a:t>
            </a:r>
            <a:endParaRPr kumimoji="1" lang="zh-TW" altLang="en-US" dirty="0"/>
          </a:p>
        </p:txBody>
      </p:sp>
      <p:sp>
        <p:nvSpPr>
          <p:cNvPr id="9" name="標題 25">
            <a:extLst>
              <a:ext uri="{FF2B5EF4-FFF2-40B4-BE49-F238E27FC236}">
                <a16:creationId xmlns:a16="http://schemas.microsoft.com/office/drawing/2014/main" id="{0628421A-C300-6195-DC92-B32245523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76" y="2636839"/>
            <a:ext cx="6290297" cy="652463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chemeClr val="bg1"/>
                </a:solidFill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r>
              <a:rPr kumimoji="1" lang="zh-TW" altLang="en-US" sz="4400" b="1" i="0" dirty="0">
                <a:latin typeface="Noto Sans CJK TC Bold" panose="020B0500000000000000" pitchFamily="34" charset="-128"/>
                <a:ea typeface="Noto Sans CJK TC Bold" panose="020B0500000000000000" pitchFamily="34" charset="-128"/>
              </a:rPr>
              <a:t>按一下以編輯標題</a:t>
            </a:r>
            <a:endParaRPr lang="zh-TW" altLang="en-US" sz="4400" dirty="0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20578CF7-DBB1-A33E-C959-A39D585AE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385" y="3479800"/>
            <a:ext cx="6364287" cy="110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147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, 光碟, 向量圖形 的圖片&#10;&#10;自動產生的描述">
            <a:extLst>
              <a:ext uri="{FF2B5EF4-FFF2-40B4-BE49-F238E27FC236}">
                <a16:creationId xmlns:a16="http://schemas.microsoft.com/office/drawing/2014/main" id="{F6FD6EC0-CAD5-C390-79B2-9DB75442BA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9FF6A37A-F455-29EF-5173-74031DC7F7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0669" y="423865"/>
            <a:ext cx="674052" cy="382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kumimoji="1" lang="en-US" altLang="zh-TW" dirty="0"/>
              <a:t>01</a:t>
            </a:r>
            <a:endParaRPr kumimoji="1" lang="zh-TW" altLang="en-US" dirty="0"/>
          </a:p>
        </p:txBody>
      </p:sp>
      <p:sp>
        <p:nvSpPr>
          <p:cNvPr id="9" name="標題 25">
            <a:extLst>
              <a:ext uri="{FF2B5EF4-FFF2-40B4-BE49-F238E27FC236}">
                <a16:creationId xmlns:a16="http://schemas.microsoft.com/office/drawing/2014/main" id="{90A02D31-F3B4-5680-6AC2-3420B053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77" y="2657159"/>
            <a:ext cx="3577510" cy="6524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r>
              <a:rPr kumimoji="1" lang="zh-TW" altLang="en-US" sz="4400" b="1" i="0" dirty="0">
                <a:latin typeface="Noto Sans CJK TC Bold" panose="020B0500000000000000" pitchFamily="34" charset="-128"/>
                <a:ea typeface="Noto Sans CJK TC Bold" panose="020B0500000000000000" pitchFamily="34" charset="-128"/>
              </a:rPr>
              <a:t>按一下以編輯</a:t>
            </a:r>
            <a:endParaRPr lang="zh-TW" altLang="en-US" sz="4400" dirty="0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9D57D370-CB11-30C8-2667-47F3BC770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385" y="3479800"/>
            <a:ext cx="3619591" cy="110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kumimoji="1" lang="zh-TW" altLang="en-US" dirty="0"/>
              <a:t>按一下以編輯</a:t>
            </a:r>
          </a:p>
        </p:txBody>
      </p:sp>
    </p:spTree>
    <p:extLst>
      <p:ext uri="{BB962C8B-B14F-4D97-AF65-F5344CB8AC3E}">
        <p14:creationId xmlns:p14="http://schemas.microsoft.com/office/powerpoint/2010/main" val="233733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C5D752F-CFAC-B06A-0A05-E58E964816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243152" cy="69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8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F6955233-59F4-1858-95E9-A6B5F4A9A3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圖片版面配置區 10">
            <a:extLst>
              <a:ext uri="{FF2B5EF4-FFF2-40B4-BE49-F238E27FC236}">
                <a16:creationId xmlns:a16="http://schemas.microsoft.com/office/drawing/2014/main" id="{A6809F77-B1CF-7DD6-FE18-8354980FD7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9144000" cy="3057525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8" name="標題 11">
            <a:extLst>
              <a:ext uri="{FF2B5EF4-FFF2-40B4-BE49-F238E27FC236}">
                <a16:creationId xmlns:a16="http://schemas.microsoft.com/office/drawing/2014/main" id="{84DC37D4-7B42-3054-20E8-A42D5A954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1682" y="1924526"/>
            <a:ext cx="4980635" cy="699997"/>
          </a:xfrm>
          <a:prstGeom prst="rect">
            <a:avLst/>
          </a:prstGeom>
        </p:spPr>
        <p:txBody>
          <a:bodyPr/>
          <a:lstStyle>
            <a:lvl1pPr algn="ctr">
              <a:defRPr sz="35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按一下以編輯標題樣式</a:t>
            </a:r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43E5BCC6-2C2F-B04E-4D3F-63D8B586D3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815" y="3314700"/>
            <a:ext cx="8426370" cy="2895600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TW" altLang="en-US" dirty="0"/>
              <a:t>按一下以編輯文字樣式</a:t>
            </a:r>
          </a:p>
        </p:txBody>
      </p:sp>
    </p:spTree>
    <p:extLst>
      <p:ext uri="{BB962C8B-B14F-4D97-AF65-F5344CB8AC3E}">
        <p14:creationId xmlns:p14="http://schemas.microsoft.com/office/powerpoint/2010/main" val="83148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桌 的圖片&#10;&#10;自動產生的描述">
            <a:extLst>
              <a:ext uri="{FF2B5EF4-FFF2-40B4-BE49-F238E27FC236}">
                <a16:creationId xmlns:a16="http://schemas.microsoft.com/office/drawing/2014/main" id="{997B8918-73C1-8E2E-DF19-A6A5AEE74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圖片版面配置區 5">
            <a:extLst>
              <a:ext uri="{FF2B5EF4-FFF2-40B4-BE49-F238E27FC236}">
                <a16:creationId xmlns:a16="http://schemas.microsoft.com/office/drawing/2014/main" id="{E0E03F08-EC2F-92E3-0180-0F50C09A1A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06095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圖片版面配置區 5">
            <a:extLst>
              <a:ext uri="{FF2B5EF4-FFF2-40B4-BE49-F238E27FC236}">
                <a16:creationId xmlns:a16="http://schemas.microsoft.com/office/drawing/2014/main" id="{5EC0A873-9B82-0BF6-B02C-47C0613489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1" y="0"/>
            <a:ext cx="4572000" cy="506095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C072649D-9584-7746-F4B8-998F9A301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351" y="5425746"/>
            <a:ext cx="3832287" cy="364518"/>
          </a:xfrm>
          <a:prstGeom prst="rect">
            <a:avLst/>
          </a:prstGeom>
        </p:spPr>
        <p:txBody>
          <a:bodyPr/>
          <a:lstStyle>
            <a:lvl1pPr>
              <a:defRPr sz="2000" b="1" i="0" spc="300"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按一下以編輯標題樣式</a:t>
            </a:r>
          </a:p>
        </p:txBody>
      </p:sp>
      <p:sp>
        <p:nvSpPr>
          <p:cNvPr id="11" name="內容版面配置區 12">
            <a:extLst>
              <a:ext uri="{FF2B5EF4-FFF2-40B4-BE49-F238E27FC236}">
                <a16:creationId xmlns:a16="http://schemas.microsoft.com/office/drawing/2014/main" id="{B6B40664-8134-3C38-6616-7A469A9DEA2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05639" y="5834637"/>
            <a:ext cx="2737815" cy="320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0" i="0"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lvl="0"/>
            <a:r>
              <a:rPr kumimoji="1" lang="zh-TW" altLang="en-US" dirty="0"/>
              <a:t>按一下以編輯</a:t>
            </a:r>
          </a:p>
        </p:txBody>
      </p:sp>
      <p:sp>
        <p:nvSpPr>
          <p:cNvPr id="12" name="內容版面配置區 12">
            <a:extLst>
              <a:ext uri="{FF2B5EF4-FFF2-40B4-BE49-F238E27FC236}">
                <a16:creationId xmlns:a16="http://schemas.microsoft.com/office/drawing/2014/main" id="{05DD6548-20D6-2755-E289-71DD12AC3D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4364" y="5834637"/>
            <a:ext cx="2737815" cy="320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0" i="0"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lvl="0"/>
            <a:r>
              <a:rPr kumimoji="1" lang="zh-TW" altLang="en-US" dirty="0"/>
              <a:t>按一下以編輯</a:t>
            </a:r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5347497B-9351-C748-C8B2-96A5FCD024E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24364" y="5432229"/>
            <a:ext cx="2737815" cy="320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pPr lvl="0"/>
            <a:r>
              <a:rPr kumimoji="1" lang="zh-TW" altLang="en-US" dirty="0"/>
              <a:t>按一下以編輯</a:t>
            </a:r>
          </a:p>
        </p:txBody>
      </p:sp>
    </p:spTree>
    <p:extLst>
      <p:ext uri="{BB962C8B-B14F-4D97-AF65-F5344CB8AC3E}">
        <p14:creationId xmlns:p14="http://schemas.microsoft.com/office/powerpoint/2010/main" val="274845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55B7697-93CE-B69E-DE66-730581DB1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00"/>
          <a:stretch/>
        </p:blipFill>
        <p:spPr>
          <a:xfrm>
            <a:off x="6629" y="0"/>
            <a:ext cx="9144000" cy="6858000"/>
          </a:xfrm>
          <a:prstGeom prst="rect">
            <a:avLst/>
          </a:prstGeom>
        </p:spPr>
      </p:pic>
      <p:sp>
        <p:nvSpPr>
          <p:cNvPr id="9" name="標題 9">
            <a:extLst>
              <a:ext uri="{FF2B5EF4-FFF2-40B4-BE49-F238E27FC236}">
                <a16:creationId xmlns:a16="http://schemas.microsoft.com/office/drawing/2014/main" id="{475C9C74-4446-EC11-EE8E-1024F63C2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633" y="5425746"/>
            <a:ext cx="3832287" cy="364518"/>
          </a:xfrm>
          <a:prstGeom prst="rect">
            <a:avLst/>
          </a:prstGeom>
        </p:spPr>
        <p:txBody>
          <a:bodyPr/>
          <a:lstStyle>
            <a:lvl1pPr>
              <a:defRPr sz="2000" b="1" i="0" spc="300"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按一下以編輯標題樣式</a:t>
            </a:r>
          </a:p>
        </p:txBody>
      </p:sp>
      <p:sp>
        <p:nvSpPr>
          <p:cNvPr id="10" name="內容版面配置區 12">
            <a:extLst>
              <a:ext uri="{FF2B5EF4-FFF2-40B4-BE49-F238E27FC236}">
                <a16:creationId xmlns:a16="http://schemas.microsoft.com/office/drawing/2014/main" id="{C8E5CF0F-5E72-74EF-2525-341B04E77E2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06921" y="5834637"/>
            <a:ext cx="2737815" cy="320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0" i="0"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lvl="0"/>
            <a:r>
              <a:rPr kumimoji="1" lang="zh-TW" altLang="en-US" dirty="0"/>
              <a:t>按一下以編輯</a:t>
            </a:r>
          </a:p>
        </p:txBody>
      </p:sp>
      <p:sp>
        <p:nvSpPr>
          <p:cNvPr id="11" name="圖片版面配置區 5">
            <a:extLst>
              <a:ext uri="{FF2B5EF4-FFF2-40B4-BE49-F238E27FC236}">
                <a16:creationId xmlns:a16="http://schemas.microsoft.com/office/drawing/2014/main" id="{D4C76419-49BB-0C3E-8342-88EDCD5FD7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627" y="0"/>
            <a:ext cx="4572000" cy="506095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12" name="圖片版面配置區 5">
            <a:extLst>
              <a:ext uri="{FF2B5EF4-FFF2-40B4-BE49-F238E27FC236}">
                <a16:creationId xmlns:a16="http://schemas.microsoft.com/office/drawing/2014/main" id="{BF4D43C0-D750-6193-A734-8701C003C6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5060950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333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AB7F330-5717-F8DA-21B3-C5F61ADB5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圖片版面配置區 5">
            <a:extLst>
              <a:ext uri="{FF2B5EF4-FFF2-40B4-BE49-F238E27FC236}">
                <a16:creationId xmlns:a16="http://schemas.microsoft.com/office/drawing/2014/main" id="{81BB32D7-E76D-97C2-FEF9-9C2C7DE2B5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4090737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8399218C-CDA6-F8D6-77E0-C04A8DE85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3736" y="2529086"/>
            <a:ext cx="7196528" cy="699997"/>
          </a:xfrm>
          <a:prstGeom prst="rect">
            <a:avLst/>
          </a:prstGeom>
        </p:spPr>
        <p:txBody>
          <a:bodyPr/>
          <a:lstStyle>
            <a:lvl1pPr algn="ctr">
              <a:defRPr sz="35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按一下以編輯標題樣式</a:t>
            </a:r>
          </a:p>
        </p:txBody>
      </p:sp>
      <p:sp>
        <p:nvSpPr>
          <p:cNvPr id="16" name="文字版面配置區 9">
            <a:extLst>
              <a:ext uri="{FF2B5EF4-FFF2-40B4-BE49-F238E27FC236}">
                <a16:creationId xmlns:a16="http://schemas.microsoft.com/office/drawing/2014/main" id="{0DFB3CB7-230D-5334-F169-C7A1D5B996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3494" y="4532051"/>
            <a:ext cx="1365869" cy="1550633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pPr lvl="0"/>
            <a:r>
              <a:rPr kumimoji="1" lang="zh-TW" altLang="en-US" dirty="0"/>
              <a:t>按一下以編輯</a:t>
            </a:r>
          </a:p>
        </p:txBody>
      </p:sp>
      <p:sp>
        <p:nvSpPr>
          <p:cNvPr id="17" name="文字版面配置區 9">
            <a:extLst>
              <a:ext uri="{FF2B5EF4-FFF2-40B4-BE49-F238E27FC236}">
                <a16:creationId xmlns:a16="http://schemas.microsoft.com/office/drawing/2014/main" id="{649A44A0-8D6C-6C73-3A8A-11B1D02A7B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63874" y="4532051"/>
            <a:ext cx="1365869" cy="1550633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pPr lvl="0"/>
            <a:r>
              <a:rPr kumimoji="1" lang="zh-TW" altLang="en-US" dirty="0"/>
              <a:t>按一下以編輯</a:t>
            </a:r>
          </a:p>
        </p:txBody>
      </p:sp>
      <p:sp>
        <p:nvSpPr>
          <p:cNvPr id="19" name="文字版面配置區 9">
            <a:extLst>
              <a:ext uri="{FF2B5EF4-FFF2-40B4-BE49-F238E27FC236}">
                <a16:creationId xmlns:a16="http://schemas.microsoft.com/office/drawing/2014/main" id="{0447DF44-5FBD-D8E4-51E1-0CF1DDE34F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4255" y="4532051"/>
            <a:ext cx="1365869" cy="1550633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pPr lvl="0"/>
            <a:r>
              <a:rPr kumimoji="1" lang="zh-TW" altLang="en-US" dirty="0"/>
              <a:t>按一下以編輯</a:t>
            </a:r>
          </a:p>
        </p:txBody>
      </p:sp>
      <p:sp>
        <p:nvSpPr>
          <p:cNvPr id="21" name="文字版面配置區 9">
            <a:extLst>
              <a:ext uri="{FF2B5EF4-FFF2-40B4-BE49-F238E27FC236}">
                <a16:creationId xmlns:a16="http://schemas.microsoft.com/office/drawing/2014/main" id="{BC15D02B-405B-18E1-C0C1-2F5343C2C4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4636" y="4532051"/>
            <a:ext cx="1365869" cy="1550633"/>
          </a:xfrm>
          <a:prstGeom prst="rect">
            <a:avLst/>
          </a:prstGeom>
        </p:spPr>
        <p:txBody>
          <a:bodyPr/>
          <a:lstStyle>
            <a:lvl1pPr algn="ctr">
              <a:defRPr sz="24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pPr lvl="0"/>
            <a:r>
              <a:rPr kumimoji="1" lang="zh-TW" altLang="en-US" dirty="0"/>
              <a:t>按一下以編輯</a:t>
            </a:r>
          </a:p>
        </p:txBody>
      </p:sp>
    </p:spTree>
    <p:extLst>
      <p:ext uri="{BB962C8B-B14F-4D97-AF65-F5344CB8AC3E}">
        <p14:creationId xmlns:p14="http://schemas.microsoft.com/office/powerpoint/2010/main" val="3462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B542356-FED0-E29F-764F-E163E8478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F9358197-30BD-19AB-5465-222A7BE4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573" y="249905"/>
            <a:ext cx="3767415" cy="727997"/>
          </a:xfrm>
          <a:prstGeom prst="rect">
            <a:avLst/>
          </a:prstGeom>
        </p:spPr>
        <p:txBody>
          <a:bodyPr/>
          <a:lstStyle>
            <a:lvl1pPr>
              <a:defRPr sz="4400" b="1" i="0"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</a:t>
            </a:r>
          </a:p>
        </p:txBody>
      </p:sp>
      <p:sp>
        <p:nvSpPr>
          <p:cNvPr id="8" name="圖片版面配置區 5">
            <a:extLst>
              <a:ext uri="{FF2B5EF4-FFF2-40B4-BE49-F238E27FC236}">
                <a16:creationId xmlns:a16="http://schemas.microsoft.com/office/drawing/2014/main" id="{499AF32F-C2F7-84EE-6C6B-82BF4BDAE7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99430" cy="685800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DA019E73-89F2-6E52-DC21-37563B2B82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4572" y="1257300"/>
            <a:ext cx="3767416" cy="4991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kumimoji="1" lang="zh-TW" altLang="en-US" dirty="0"/>
              <a:t>按一下以編輯文字</a:t>
            </a:r>
          </a:p>
        </p:txBody>
      </p:sp>
    </p:spTree>
    <p:extLst>
      <p:ext uri="{BB962C8B-B14F-4D97-AF65-F5344CB8AC3E}">
        <p14:creationId xmlns:p14="http://schemas.microsoft.com/office/powerpoint/2010/main" val="12857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908BB93-1C86-2B46-7131-E9464BE689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52C8C87F-3E9E-465B-2036-55E557E7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50" y="249905"/>
            <a:ext cx="5260038" cy="727997"/>
          </a:xfrm>
          <a:prstGeom prst="rect">
            <a:avLst/>
          </a:prstGeom>
        </p:spPr>
        <p:txBody>
          <a:bodyPr/>
          <a:lstStyle>
            <a:lvl1pPr>
              <a:defRPr sz="4400" b="1" i="0"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</a:t>
            </a:r>
          </a:p>
        </p:txBody>
      </p:sp>
      <p:sp>
        <p:nvSpPr>
          <p:cNvPr id="11" name="圖片版面配置區 5">
            <a:extLst>
              <a:ext uri="{FF2B5EF4-FFF2-40B4-BE49-F238E27FC236}">
                <a16:creationId xmlns:a16="http://schemas.microsoft.com/office/drawing/2014/main" id="{322C3095-F5A7-92B3-5F2A-3BFF5635DF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77671" cy="685800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12" name="文字版面配置區 7">
            <a:extLst>
              <a:ext uri="{FF2B5EF4-FFF2-40B4-BE49-F238E27FC236}">
                <a16:creationId xmlns:a16="http://schemas.microsoft.com/office/drawing/2014/main" id="{815FDC8F-5C0B-25CE-C877-31097624C4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1948" y="1257300"/>
            <a:ext cx="5260039" cy="4991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kumimoji="1" lang="zh-TW" altLang="en-US" dirty="0"/>
              <a:t>按一下以編輯文字</a:t>
            </a:r>
          </a:p>
        </p:txBody>
      </p:sp>
    </p:spTree>
    <p:extLst>
      <p:ext uri="{BB962C8B-B14F-4D97-AF65-F5344CB8AC3E}">
        <p14:creationId xmlns:p14="http://schemas.microsoft.com/office/powerpoint/2010/main" val="14594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005EC78-918D-D2B7-30E9-7BAD4C57E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616CC3B2-ED01-9342-2AAE-103C5CA60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2" y="303693"/>
            <a:ext cx="3767415" cy="727997"/>
          </a:xfrm>
          <a:prstGeom prst="rect">
            <a:avLst/>
          </a:prstGeom>
        </p:spPr>
        <p:txBody>
          <a:bodyPr/>
          <a:lstStyle>
            <a:lvl1pPr>
              <a:defRPr sz="4400" b="1" i="0">
                <a:latin typeface="Noto Sans CJK TC Bold" panose="020B0500000000000000" pitchFamily="34" charset="-128"/>
                <a:ea typeface="Noto Sans CJK TC Bold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</a:t>
            </a:r>
          </a:p>
        </p:txBody>
      </p:sp>
      <p:sp>
        <p:nvSpPr>
          <p:cNvPr id="10" name="圖片版面配置區 5">
            <a:extLst>
              <a:ext uri="{FF2B5EF4-FFF2-40B4-BE49-F238E27FC236}">
                <a16:creationId xmlns:a16="http://schemas.microsoft.com/office/drawing/2014/main" id="{D3B2F45D-6661-111A-11BB-02DC46D5F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4570" y="0"/>
            <a:ext cx="4399430" cy="685800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11" name="文字版面配置區 7">
            <a:extLst>
              <a:ext uri="{FF2B5EF4-FFF2-40B4-BE49-F238E27FC236}">
                <a16:creationId xmlns:a16="http://schemas.microsoft.com/office/drawing/2014/main" id="{F4119D13-8D58-326A-E929-D4514A7399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831" y="1257300"/>
            <a:ext cx="3767416" cy="4991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kumimoji="1" lang="zh-TW" altLang="en-US" dirty="0"/>
              <a:t>按一下以編輯文字</a:t>
            </a:r>
          </a:p>
        </p:txBody>
      </p:sp>
    </p:spTree>
    <p:extLst>
      <p:ext uri="{BB962C8B-B14F-4D97-AF65-F5344CB8AC3E}">
        <p14:creationId xmlns:p14="http://schemas.microsoft.com/office/powerpoint/2010/main" val="62358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575372794,&quot;Placement&quot;:&quot;Header&quot;,&quot;Top&quot;:0.0,&quot;Left&quot;:606.083252,&quot;SlideWidth&quot;:720,&quot;SlideHeight&quot;:540}">
            <a:extLst>
              <a:ext uri="{FF2B5EF4-FFF2-40B4-BE49-F238E27FC236}">
                <a16:creationId xmlns:a16="http://schemas.microsoft.com/office/drawing/2014/main" id="{DA105C26-AB36-8E78-4266-5CA17A092E32}"/>
              </a:ext>
            </a:extLst>
          </p:cNvPr>
          <p:cNvSpPr txBox="1"/>
          <p:nvPr userDrawn="1"/>
        </p:nvSpPr>
        <p:spPr>
          <a:xfrm>
            <a:off x="7697257" y="0"/>
            <a:ext cx="1446743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zh-TW" sz="1200">
                <a:solidFill>
                  <a:srgbClr val="000000"/>
                </a:solidFill>
                <a:latin typeface="Calibri" panose="020F0502020204030204" pitchFamily="34" charset="0"/>
              </a:rPr>
              <a:t>Confidential </a:t>
            </a:r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機密 </a:t>
            </a:r>
          </a:p>
        </p:txBody>
      </p:sp>
    </p:spTree>
    <p:extLst>
      <p:ext uri="{BB962C8B-B14F-4D97-AF65-F5344CB8AC3E}">
        <p14:creationId xmlns:p14="http://schemas.microsoft.com/office/powerpoint/2010/main" val="219618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4" r:id="rId12"/>
    <p:sldLayoutId id="2147483671" r:id="rId13"/>
    <p:sldLayoutId id="2147483672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0A0B5F1-B2A2-F9FD-3B69-0BB75085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75" y="4173407"/>
            <a:ext cx="8003739" cy="1247004"/>
          </a:xfrm>
        </p:spPr>
        <p:txBody>
          <a:bodyPr/>
          <a:lstStyle/>
          <a:p>
            <a:r>
              <a:rPr kumimoji="1" lang="en-US" altLang="zh-TW" sz="3200" dirty="0"/>
              <a:t>LEOTEK    /  R&amp;D           Weekly Report  </a:t>
            </a:r>
            <a:br>
              <a:rPr kumimoji="1" lang="en-US" altLang="zh-TW" sz="3200" dirty="0"/>
            </a:br>
            <a:r>
              <a:rPr kumimoji="1" lang="zh-TW" altLang="en-US" sz="3200" dirty="0"/>
              <a:t>智能開發處 </a:t>
            </a:r>
            <a:r>
              <a:rPr kumimoji="1" lang="en-US" altLang="zh-TW" sz="3200" dirty="0"/>
              <a:t>/ Software                   David</a:t>
            </a:r>
            <a:br>
              <a:rPr kumimoji="1" lang="en-US" altLang="zh-TW" sz="3200" dirty="0"/>
            </a:b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111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71FAF8F6-4C09-A27A-C761-490977C9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Weekly Report – 2023/01/26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B23074D-40E5-05AE-A839-5A7041359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5480" y="591344"/>
            <a:ext cx="5806233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+mn-lt"/>
                <a:ea typeface="+mn-ea"/>
              </a:rPr>
              <a:t>●  This week </a:t>
            </a:r>
            <a:r>
              <a:rPr lang="en-US" altLang="zh-TW" dirty="0" err="1">
                <a:solidFill>
                  <a:schemeClr val="tx1"/>
                </a:solidFill>
                <a:latin typeface="+mn-lt"/>
                <a:ea typeface="+mn-ea"/>
              </a:rPr>
              <a:t>week</a:t>
            </a:r>
            <a:r>
              <a:rPr lang="en-US" altLang="zh-TW" dirty="0">
                <a:solidFill>
                  <a:schemeClr val="tx1"/>
                </a:solidFill>
                <a:latin typeface="+mn-lt"/>
                <a:ea typeface="+mn-ea"/>
              </a:rPr>
              <a:t> 01/29 ~ 02/02</a:t>
            </a:r>
          </a:p>
          <a:p>
            <a:r>
              <a:rPr lang="en-US" altLang="zh-TW" dirty="0">
                <a:solidFill>
                  <a:schemeClr val="tx1"/>
                </a:solidFill>
                <a:latin typeface="+mn-lt"/>
                <a:ea typeface="+mn-ea"/>
              </a:rPr>
              <a:t> 1. </a:t>
            </a:r>
            <a:r>
              <a:rPr lang="en-US" altLang="zh-TW" dirty="0" err="1">
                <a:solidFill>
                  <a:schemeClr val="tx1"/>
                </a:solidFill>
                <a:latin typeface="+mn-lt"/>
                <a:ea typeface="+mn-ea"/>
              </a:rPr>
              <a:t>Deepstream</a:t>
            </a:r>
            <a:r>
              <a:rPr lang="en-US" altLang="zh-TW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+mn-lt"/>
                <a:ea typeface="+mn-ea"/>
              </a:rPr>
              <a:t>obj_meta</a:t>
            </a:r>
            <a:r>
              <a:rPr lang="zh-TW" altLang="en-US" dirty="0">
                <a:solidFill>
                  <a:schemeClr val="tx1"/>
                </a:solidFill>
                <a:latin typeface="+mn-lt"/>
                <a:ea typeface="+mn-ea"/>
              </a:rPr>
              <a:t>用於方向意圖分析</a:t>
            </a:r>
            <a:endParaRPr lang="en-US" altLang="zh-TW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+mn-lt"/>
                <a:ea typeface="+mn-ea"/>
              </a:rPr>
              <a:t>2. </a:t>
            </a:r>
            <a:r>
              <a:rPr lang="zh-TW" altLang="en-US" dirty="0">
                <a:solidFill>
                  <a:schemeClr val="tx1"/>
                </a:solidFill>
                <a:latin typeface="+mn-lt"/>
                <a:ea typeface="+mn-ea"/>
              </a:rPr>
              <a:t>多模型主程式對接 </a:t>
            </a:r>
            <a:r>
              <a:rPr lang="en-US" altLang="zh-TW" dirty="0" err="1">
                <a:solidFill>
                  <a:schemeClr val="tx1"/>
                </a:solidFill>
                <a:latin typeface="+mn-lt"/>
                <a:ea typeface="+mn-ea"/>
              </a:rPr>
              <a:t>obj_meta</a:t>
            </a:r>
            <a:endParaRPr lang="en-US" altLang="zh-TW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en-US" altLang="zh-TW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+mn-lt"/>
                <a:ea typeface="+mn-ea"/>
              </a:rPr>
              <a:t>●  Plan for next week 02/05 ~ 02/07</a:t>
            </a:r>
          </a:p>
          <a:p>
            <a:r>
              <a:rPr lang="en-US" altLang="zh-TW" dirty="0">
                <a:solidFill>
                  <a:schemeClr val="tx1"/>
                </a:solidFill>
                <a:latin typeface="+mn-lt"/>
                <a:ea typeface="+mn-ea"/>
              </a:rPr>
              <a:t> 1. </a:t>
            </a:r>
            <a:r>
              <a:rPr lang="zh-TW" altLang="en-US" dirty="0">
                <a:solidFill>
                  <a:schemeClr val="tx1"/>
                </a:solidFill>
                <a:latin typeface="+mn-lt"/>
                <a:ea typeface="+mn-ea"/>
              </a:rPr>
              <a:t>智慧交警邏輯研究</a:t>
            </a:r>
            <a:endParaRPr lang="en-US" altLang="zh-TW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en-US" altLang="zh-TW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267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17">
            <a:extLst>
              <a:ext uri="{FF2B5EF4-FFF2-40B4-BE49-F238E27FC236}">
                <a16:creationId xmlns:a16="http://schemas.microsoft.com/office/drawing/2014/main" id="{8BF63DBF-7BEE-71AC-DB94-73E6320B2F0A}"/>
              </a:ext>
            </a:extLst>
          </p:cNvPr>
          <p:cNvSpPr txBox="1">
            <a:spLocks/>
          </p:cNvSpPr>
          <p:nvPr/>
        </p:nvSpPr>
        <p:spPr>
          <a:xfrm>
            <a:off x="0" y="115491"/>
            <a:ext cx="91440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spc="300">
                <a:solidFill>
                  <a:schemeClr val="tx1"/>
                </a:solidFill>
                <a:latin typeface="Noto Sans CJK TC Bold" panose="020B0500000000000000" pitchFamily="34" charset="-128"/>
                <a:ea typeface="Noto Sans CJK TC Bold" panose="020B0500000000000000" pitchFamily="34" charset="-128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TW" sz="3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 meta data </a:t>
            </a:r>
            <a:r>
              <a:rPr lang="zh-TW" altLang="en-US" sz="3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偵測車流</a:t>
            </a:r>
            <a:r>
              <a:rPr lang="en-US" altLang="zh-TW" sz="3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</a:t>
            </a:r>
            <a:endParaRPr lang="en-US" altLang="zh-TW" sz="3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8468AFE-2D73-0753-ECA1-7E28AF472AE9}"/>
              </a:ext>
            </a:extLst>
          </p:cNvPr>
          <p:cNvSpPr txBox="1"/>
          <p:nvPr/>
        </p:nvSpPr>
        <p:spPr>
          <a:xfrm>
            <a:off x="224850" y="737233"/>
            <a:ext cx="87009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Python3 import </a:t>
            </a:r>
            <a:r>
              <a:rPr lang="en-US" altLang="zh-TW" dirty="0" err="1"/>
              <a:t>pyds</a:t>
            </a:r>
            <a:endParaRPr lang="en-US" altLang="zh-TW" dirty="0"/>
          </a:p>
          <a:p>
            <a:r>
              <a:rPr lang="zh-TW" altLang="en-US" dirty="0"/>
              <a:t>pyds.NvDsUserMeta.cast(l_user.data)</a:t>
            </a:r>
            <a:endParaRPr lang="en-US" altLang="zh-TW" dirty="0"/>
          </a:p>
          <a:p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ui-monospace"/>
            </a:endParaRPr>
          </a:p>
          <a:p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NvDsVehicleObject: alloc_nvds_vehicle_object() 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ui-monospace"/>
            </a:endParaRPr>
          </a:p>
          <a:p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NvDsPersonObject: alloc_nvds_person_object()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ui-monospace"/>
            </a:endParaRPr>
          </a:p>
          <a:p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ui-monospace"/>
            </a:endParaRPr>
          </a:p>
          <a:p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user_meta_data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 = 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pyds.NvDsAnalyticsObjInfo.cast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(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user_meta.user_meta_data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)</a:t>
            </a:r>
          </a:p>
          <a:p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(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obj_meta.object_id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, 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user_meta_data.dirStatus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))                    </a:t>
            </a:r>
          </a:p>
          <a:p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(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obj_meta.object_id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, 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user_meta_data.lcStatus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))</a:t>
            </a:r>
          </a:p>
          <a:p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(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obj_meta.object_id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, 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user_meta_data.ocStatus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))</a:t>
            </a:r>
          </a:p>
          <a:p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(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obj_meta.object_id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, 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user_meta_data.roiStatus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))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D79BECC-B8F4-3A2A-087D-54CF9CAF2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8"/>
          <a:stretch/>
        </p:blipFill>
        <p:spPr>
          <a:xfrm>
            <a:off x="353142" y="3951504"/>
            <a:ext cx="6578938" cy="24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17">
            <a:extLst>
              <a:ext uri="{FF2B5EF4-FFF2-40B4-BE49-F238E27FC236}">
                <a16:creationId xmlns:a16="http://schemas.microsoft.com/office/drawing/2014/main" id="{DA0CF3A1-938F-376F-358E-74041CA436AD}"/>
              </a:ext>
            </a:extLst>
          </p:cNvPr>
          <p:cNvSpPr txBox="1">
            <a:spLocks/>
          </p:cNvSpPr>
          <p:nvPr/>
        </p:nvSpPr>
        <p:spPr>
          <a:xfrm>
            <a:off x="0" y="115491"/>
            <a:ext cx="91440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spc="300">
                <a:solidFill>
                  <a:schemeClr val="tx1"/>
                </a:solidFill>
                <a:latin typeface="Noto Sans CJK TC Bold" panose="020B0500000000000000" pitchFamily="34" charset="-128"/>
                <a:ea typeface="Noto Sans CJK TC Bold" panose="020B0500000000000000" pitchFamily="34" charset="-128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3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對接</a:t>
            </a:r>
            <a:r>
              <a:rPr lang="en-US" altLang="zh-TW" sz="30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deepstream</a:t>
            </a:r>
            <a:r>
              <a:rPr lang="en-US" altLang="zh-TW" sz="3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obj meta data</a:t>
            </a:r>
          </a:p>
        </p:txBody>
      </p:sp>
      <p:pic>
        <p:nvPicPr>
          <p:cNvPr id="7" name="intersection_detect_pose (17)">
            <a:hlinkClick r:id="" action="ppaction://media"/>
            <a:extLst>
              <a:ext uri="{FF2B5EF4-FFF2-40B4-BE49-F238E27FC236}">
                <a16:creationId xmlns:a16="http://schemas.microsoft.com/office/drawing/2014/main" id="{572315FE-290A-FF38-3DE4-B071949FD9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0134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02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6749FE68AFF2CA4CB49383B8FFFE5E8C" ma:contentTypeVersion="13" ma:contentTypeDescription="建立新的文件。" ma:contentTypeScope="" ma:versionID="3727cf9f2ba7d08e5dfa43f5be0e0028">
  <xsd:schema xmlns:xsd="http://www.w3.org/2001/XMLSchema" xmlns:xs="http://www.w3.org/2001/XMLSchema" xmlns:p="http://schemas.microsoft.com/office/2006/metadata/properties" xmlns:ns2="24a8b417-cbae-4597-adb5-b1b9f3bb0264" xmlns:ns3="c7cc87c7-04ca-43d5-b750-00e787e179f4" targetNamespace="http://schemas.microsoft.com/office/2006/metadata/properties" ma:root="true" ma:fieldsID="f0c9da317717c2e220c2ae59e310a9f2" ns2:_="" ns3:_="">
    <xsd:import namespace="24a8b417-cbae-4597-adb5-b1b9f3bb0264"/>
    <xsd:import namespace="c7cc87c7-04ca-43d5-b750-00e787e179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a8b417-cbae-4597-adb5-b1b9f3bb0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影像標籤" ma:readOnly="false" ma:fieldId="{5cf76f15-5ced-4ddc-b409-7134ff3c332f}" ma:taxonomyMulti="true" ma:sspId="fbd84dd4-1c78-4f56-9fc2-1a1e2a2f38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c87c7-04ca-43d5-b750-00e787e179f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705e882c-f5c7-44b8-901e-ce41cba95370}" ma:internalName="TaxCatchAll" ma:showField="CatchAllData" ma:web="c7cc87c7-04ca-43d5-b750-00e787e179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4a8b417-cbae-4597-adb5-b1b9f3bb0264">
      <Terms xmlns="http://schemas.microsoft.com/office/infopath/2007/PartnerControls"/>
    </lcf76f155ced4ddcb4097134ff3c332f>
    <TaxCatchAll xmlns="c7cc87c7-04ca-43d5-b750-00e787e179f4" xsi:nil="true"/>
  </documentManagement>
</p:properties>
</file>

<file path=customXml/itemProps1.xml><?xml version="1.0" encoding="utf-8"?>
<ds:datastoreItem xmlns:ds="http://schemas.openxmlformats.org/officeDocument/2006/customXml" ds:itemID="{507ABD08-5EFF-4410-921E-5FC6C762CE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a8b417-cbae-4597-adb5-b1b9f3bb0264"/>
    <ds:schemaRef ds:uri="c7cc87c7-04ca-43d5-b750-00e787e179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128B78-0794-4F1D-972C-47C01207AA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225488-E57A-4622-9357-5C6586087FFB}">
  <ds:schemaRefs>
    <ds:schemaRef ds:uri="http://schemas.microsoft.com/office/2006/metadata/properties"/>
    <ds:schemaRef ds:uri="http://schemas.microsoft.com/office/infopath/2007/PartnerControls"/>
    <ds:schemaRef ds:uri="24a8b417-cbae-4597-adb5-b1b9f3bb0264"/>
    <ds:schemaRef ds:uri="c7cc87c7-04ca-43d5-b750-00e787e179f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4203</TotalTime>
  <Words>191</Words>
  <Application>Microsoft Office PowerPoint</Application>
  <PresentationFormat>如螢幕大小 (4:3)</PresentationFormat>
  <Paragraphs>21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5" baseType="lpstr">
      <vt:lpstr>Arial Unicode MS</vt:lpstr>
      <vt:lpstr>Helvetica Neue</vt:lpstr>
      <vt:lpstr>Helvetica Neue Medium</vt:lpstr>
      <vt:lpstr>Noto Sans CJK TC Bold</vt:lpstr>
      <vt:lpstr>Noto Sans CJK TC Medium</vt:lpstr>
      <vt:lpstr>Noto Sans CJK TC Regular</vt:lpstr>
      <vt:lpstr>微軟正黑體</vt:lpstr>
      <vt:lpstr>Arial</vt:lpstr>
      <vt:lpstr>Calibri</vt:lpstr>
      <vt:lpstr>Office 佈景主題</vt:lpstr>
      <vt:lpstr>LEOTEK    /  R&amp;D           Weekly Report   智能開發處 / Software                   David </vt:lpstr>
      <vt:lpstr>Weekly Report – 2023/01/26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安根 設計</dc:creator>
  <cp:lastModifiedBy>David Tzou</cp:lastModifiedBy>
  <cp:revision>278</cp:revision>
  <dcterms:created xsi:type="dcterms:W3CDTF">2022-05-31T06:07:44Z</dcterms:created>
  <dcterms:modified xsi:type="dcterms:W3CDTF">2024-02-02T05:27:04Z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0x0101006749FE68AFF2CA4CB49383B8FFFE5E8C</vt:lpwstr>
  </property>
  <property fmtid="{D5CDD505-2E9C-101B-9397-08002B2CF9AE}" pid="3" name="MSIP_Label_837a6a87-16fa-4e0c-a824-9a465bc29104_Enabled">
    <vt:lpwstr>true</vt:lpwstr>
  </property>
  <property fmtid="{D5CDD505-2E9C-101B-9397-08002B2CF9AE}" pid="4" name="MSIP_Label_837a6a87-16fa-4e0c-a824-9a465bc29104_SetDate">
    <vt:lpwstr>2024-01-19T03:56:37Z</vt:lpwstr>
  </property>
  <property fmtid="{D5CDD505-2E9C-101B-9397-08002B2CF9AE}" pid="5" name="MSIP_Label_837a6a87-16fa-4e0c-a824-9a465bc29104_Method">
    <vt:lpwstr>Privileged</vt:lpwstr>
  </property>
  <property fmtid="{D5CDD505-2E9C-101B-9397-08002B2CF9AE}" pid="6" name="MSIP_Label_837a6a87-16fa-4e0c-a824-9a465bc29104_Name">
    <vt:lpwstr>837a6a87-16fa-4e0c-a824-9a465bc29104</vt:lpwstr>
  </property>
  <property fmtid="{D5CDD505-2E9C-101B-9397-08002B2CF9AE}" pid="7" name="MSIP_Label_837a6a87-16fa-4e0c-a824-9a465bc29104_SiteId">
    <vt:lpwstr>5a7a259b-6730-404b-bc25-5c6c773229ca</vt:lpwstr>
  </property>
  <property fmtid="{D5CDD505-2E9C-101B-9397-08002B2CF9AE}" pid="8" name="MSIP_Label_837a6a87-16fa-4e0c-a824-9a465bc29104_ActionId">
    <vt:lpwstr>516f75c1-fc1e-4390-a030-7ecb4b7b2255</vt:lpwstr>
  </property>
  <property fmtid="{D5CDD505-2E9C-101B-9397-08002B2CF9AE}" pid="9" name="MSIP_Label_837a6a87-16fa-4e0c-a824-9a465bc29104_ContentBits">
    <vt:lpwstr>1</vt:lpwstr>
  </property>
</Properties>
</file>